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04" y="-8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4" Type="http://schemas.microsoft.com/office/2011/relationships/chartStyle" Target="style2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Title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28/10/16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 smtClean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Summary</a:t>
            </a:r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 smtClean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Results and Discussion</a:t>
            </a:r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 smtClean="0">
              <a:latin typeface="Arial Narrow" panose="020B0606020202030204" pitchFamily="34" charset="0"/>
            </a:endParaRPr>
          </a:p>
          <a:p>
            <a:endParaRPr lang="en-US" sz="4000" b="1" dirty="0" smtClean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M</a:t>
            </a:r>
            <a:r>
              <a:rPr lang="bs-Latn-BA" sz="4000" b="1" dirty="0" smtClean="0">
                <a:latin typeface="Arial Narrow" panose="020B0606020202030204" pitchFamily="34" charset="0"/>
              </a:rPr>
              <a:t>ethodology</a:t>
            </a:r>
            <a:endParaRPr lang="en-US" sz="4000" b="1" dirty="0" smtClean="0">
              <a:latin typeface="Arial Narrow" panose="020B060602020203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 smtClean="0"/>
              <a:t>ICETI </a:t>
            </a:r>
            <a:r>
              <a:rPr lang="en-US" sz="8000" b="1" dirty="0" smtClean="0"/>
              <a:t>2017 </a:t>
            </a:r>
            <a:endParaRPr lang="en-US" sz="8000" b="1" dirty="0" smtClean="0"/>
          </a:p>
          <a:p>
            <a:pPr algn="ctr"/>
            <a:r>
              <a:rPr lang="en-US" b="1" dirty="0"/>
              <a:t>INTERNATIONAL CONFERENCE ON ENGINEERING TECHNOLOGY AND </a:t>
            </a:r>
            <a:r>
              <a:rPr lang="en-US" b="1" dirty="0" smtClean="0"/>
              <a:t>INNOVATION</a:t>
            </a:r>
            <a:r>
              <a:rPr lang="en-GB" b="1" dirty="0"/>
              <a:t> </a:t>
            </a:r>
            <a:endParaRPr lang="bs-Latn-BA" b="1" dirty="0" smtClean="0"/>
          </a:p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smtClean="0"/>
              <a:t>MARCH </a:t>
            </a:r>
            <a:r>
              <a:rPr lang="bs-Latn-BA" sz="2200" b="1" dirty="0" smtClean="0"/>
              <a:t>22-26, </a:t>
            </a:r>
            <a:r>
              <a:rPr lang="en-US" sz="2200" b="1" dirty="0" smtClean="0"/>
              <a:t>2017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tr-TR" sz="2200" b="1" dirty="0" err="1" smtClean="0"/>
              <a:t>Sarajevo</a:t>
            </a:r>
            <a:r>
              <a:rPr lang="tr-TR" sz="2200" b="1" dirty="0" smtClean="0"/>
              <a:t>, </a:t>
            </a:r>
            <a:r>
              <a:rPr lang="tr-TR" sz="2200" b="1" dirty="0" err="1" smtClean="0"/>
              <a:t>Bosnia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and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2315</TotalTime>
  <Words>101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SARAYBOSNA TURIZM </cp:lastModifiedBy>
  <cp:revision>29</cp:revision>
  <dcterms:created xsi:type="dcterms:W3CDTF">2013-02-11T11:53:56Z</dcterms:created>
  <dcterms:modified xsi:type="dcterms:W3CDTF">2016-10-27T22:58:13Z</dcterms:modified>
</cp:coreProperties>
</file>