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>
      <p:cViewPr>
        <p:scale>
          <a:sx n="75" d="100"/>
          <a:sy n="75" d="100"/>
        </p:scale>
        <p:origin x="336" y="-8880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15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BA"/>
        </a:p>
      </c:txPr>
    </c:title>
    <c:autoTitleDeleted val="0"/>
    <c:plotArea>
      <c:layout/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B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A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0.00056</cdr:y>
    </cdr:from>
    <cdr:to>
      <cdr:x>1</cdr:x>
      <cdr:y>0.98623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0" y="1929"/>
          <a:ext cx="7269943" cy="3400247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x-none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2691558"/>
            <a:ext cx="18178780" cy="18840873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5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21868871"/>
            <a:ext cx="14970760" cy="5383107"/>
          </a:xfrm>
        </p:spPr>
        <p:txBody>
          <a:bodyPr>
            <a:normAutofit/>
          </a:bodyPr>
          <a:lstStyle>
            <a:lvl1pPr marL="0" indent="0" algn="ctr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6055997"/>
            <a:ext cx="18178780" cy="11060602"/>
          </a:xfrm>
        </p:spPr>
        <p:txBody>
          <a:bodyPr anchor="b"/>
          <a:lstStyle>
            <a:lvl1pPr algn="ctr" defTabSz="295232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55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7964721"/>
            <a:ext cx="18178780" cy="4997596"/>
          </a:xfrm>
        </p:spPr>
        <p:txBody>
          <a:bodyPr anchor="t"/>
          <a:lstStyle>
            <a:lvl1pPr marL="0" indent="0" algn="ctr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515177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983013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049570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7700"/>
            </a:lvl1pPr>
            <a:lvl2pPr>
              <a:defRPr sz="52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5472" y="7065327"/>
            <a:ext cx="9452966" cy="19984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28"/>
            <a:ext cx="9449551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71624" y="7065328"/>
            <a:ext cx="9453263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069340" y="9770339"/>
            <a:ext cx="9452966" cy="17279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0928655" y="9770341"/>
            <a:ext cx="9452966" cy="172778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6021" y="1177554"/>
            <a:ext cx="7036110" cy="9252215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983" y="1205594"/>
            <a:ext cx="11684768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16021" y="10766216"/>
            <a:ext cx="7036110" cy="16282498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341" y="1009332"/>
            <a:ext cx="13359322" cy="3953219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7339" y="5046662"/>
            <a:ext cx="14161327" cy="2004997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28341" y="25653868"/>
            <a:ext cx="13359322" cy="2355109"/>
          </a:xfrm>
        </p:spPr>
        <p:txBody>
          <a:bodyPr>
            <a:normAutofit/>
          </a:bodyPr>
          <a:lstStyle>
            <a:lvl1pPr marL="0" indent="0" algn="ctr"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0"/>
            <a:ext cx="19248120" cy="7065328"/>
          </a:xfrm>
          <a:prstGeom prst="rect">
            <a:avLst/>
          </a:prstGeom>
        </p:spPr>
        <p:txBody>
          <a:bodyPr vert="horz" lIns="295232" tIns="147616" rIns="295232" bIns="14761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83163" y="28065053"/>
            <a:ext cx="4878864" cy="1612128"/>
          </a:xfrm>
          <a:prstGeom prst="rect">
            <a:avLst/>
          </a:prstGeom>
        </p:spPr>
        <p:txBody>
          <a:bodyPr vert="horz" lIns="295232" tIns="147616" rIns="147616" bIns="147616" rtlCol="0" anchor="ctr"/>
          <a:lstStyle>
            <a:lvl1pPr algn="r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1715" y="28065053"/>
            <a:ext cx="6661097" cy="1612128"/>
          </a:xfrm>
          <a:prstGeom prst="rect">
            <a:avLst/>
          </a:prstGeom>
        </p:spPr>
        <p:txBody>
          <a:bodyPr vert="horz" lIns="147616" tIns="147616" rIns="295232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981779" y="28065053"/>
            <a:ext cx="1314397" cy="1612128"/>
          </a:xfrm>
          <a:prstGeom prst="rect">
            <a:avLst/>
          </a:prstGeom>
        </p:spPr>
        <p:txBody>
          <a:bodyPr vert="horz" lIns="88570" tIns="147616" rIns="147616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781761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marL="0" algn="ctr" defTabSz="2952323" rtl="0" eaLnBrk="1" latinLnBrk="0" hangingPunct="1"/>
            <a:endParaRPr lang="en-US" sz="5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331106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952323" rtl="0" eaLnBrk="1" latinLnBrk="0" hangingPunct="1">
        <a:lnSpc>
          <a:spcPts val="18726"/>
        </a:lnSpc>
        <a:spcBef>
          <a:spcPct val="0"/>
        </a:spcBef>
        <a:buNone/>
        <a:defRPr sz="17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7591" y="4825293"/>
            <a:ext cx="14617623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</a:p>
          <a:p>
            <a:pPr algn="ctr"/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4368" y="6000333"/>
            <a:ext cx="1836204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Name of Author/s, title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61150" y="26833734"/>
            <a:ext cx="11953329" cy="25545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Acknowledgements </a:t>
            </a:r>
            <a:r>
              <a:rPr lang="bs-Latn-BA" sz="4000" b="1" dirty="0">
                <a:latin typeface="Arial Narrow" panose="020B0606020202030204" pitchFamily="34" charset="0"/>
              </a:rPr>
              <a:t>/ References</a:t>
            </a: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119" y="8038005"/>
            <a:ext cx="7269942" cy="37856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  <a:cs typeface="Arial" panose="020B0604020202020204" pitchFamily="34" charset="0"/>
              </a:rPr>
              <a:t>Introduction</a:t>
            </a:r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1151" y="23140415"/>
            <a:ext cx="11953328" cy="317009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Summary</a:t>
            </a:r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4314" y="8038005"/>
            <a:ext cx="11953329" cy="6247864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Results and Discussion</a:t>
            </a:r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8119" y="23140415"/>
            <a:ext cx="7269942" cy="661719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M</a:t>
            </a:r>
            <a:r>
              <a:rPr lang="bs-Latn-BA" sz="4000" b="1" dirty="0">
                <a:latin typeface="Arial Narrow" panose="020B0606020202030204" pitchFamily="34" charset="0"/>
              </a:rPr>
              <a:t>ethodology</a:t>
            </a:r>
            <a:endParaRPr lang="en-US" sz="4000" b="1" dirty="0">
              <a:latin typeface="Arial Narrow" panose="020B060602020203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404368" y="755284"/>
            <a:ext cx="190101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8000" b="1" dirty="0"/>
              <a:t>ICETI </a:t>
            </a:r>
            <a:r>
              <a:rPr lang="en-US" sz="8000" b="1" dirty="0"/>
              <a:t>2024</a:t>
            </a:r>
          </a:p>
          <a:p>
            <a:pPr algn="ctr"/>
            <a:r>
              <a:rPr lang="en-US" b="1" dirty="0"/>
              <a:t>8th INTERNATIONAL CONFERENCE ON ENGINEERING TECHNOLOGY AND INNOVATION</a:t>
            </a:r>
            <a:r>
              <a:rPr lang="en-GB" b="1" dirty="0"/>
              <a:t> </a:t>
            </a:r>
            <a:endParaRPr lang="bs-Latn-BA" b="1" dirty="0"/>
          </a:p>
          <a:p>
            <a:pPr algn="ctr"/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</a:rPr>
              <a:t>​</a:t>
            </a:r>
            <a:r>
              <a:rPr lang="bs-Latn-BA" sz="2200" b="1" dirty="0" err="1"/>
              <a:t>October</a:t>
            </a:r>
            <a:r>
              <a:rPr lang="bs-Latn-BA" sz="2200" b="1" dirty="0"/>
              <a:t> 02-06, </a:t>
            </a:r>
            <a:r>
              <a:rPr lang="en-US" sz="2200" b="1" dirty="0"/>
              <a:t>2024</a:t>
            </a:r>
            <a:br>
              <a:rPr lang="en-US" sz="2200" b="1" dirty="0"/>
            </a:br>
            <a:r>
              <a:rPr lang="tr-TR" sz="2200" b="1" dirty="0" err="1"/>
              <a:t>Sarajevo</a:t>
            </a:r>
            <a:r>
              <a:rPr lang="tr-TR" sz="2200" b="1" dirty="0"/>
              <a:t>, </a:t>
            </a:r>
            <a:r>
              <a:rPr lang="tr-TR" sz="2200" b="1" dirty="0" err="1"/>
              <a:t>Bosnia</a:t>
            </a:r>
            <a:r>
              <a:rPr lang="tr-TR" sz="2200" b="1" dirty="0"/>
              <a:t> </a:t>
            </a:r>
            <a:r>
              <a:rPr lang="tr-TR" sz="2200" b="1" dirty="0" err="1"/>
              <a:t>and</a:t>
            </a:r>
            <a:r>
              <a:rPr lang="tr-TR" sz="2200" b="1" dirty="0"/>
              <a:t> </a:t>
            </a:r>
            <a:r>
              <a:rPr lang="tr-TR" sz="2200" b="1"/>
              <a:t>Herzegovina</a:t>
            </a:r>
            <a:endParaRPr lang="mk-MK" sz="2200" b="1" dirty="0"/>
          </a:p>
        </p:txBody>
      </p:sp>
      <p:graphicFrame>
        <p:nvGraphicFramePr>
          <p:cNvPr id="44" name="Chart 43"/>
          <p:cNvGraphicFramePr/>
          <p:nvPr>
            <p:extLst>
              <p:ext uri="{D42A27DB-BD31-4B8C-83A1-F6EECF244321}">
                <p14:modId xmlns:p14="http://schemas.microsoft.com/office/powerpoint/2010/main" val="2447713235"/>
              </p:ext>
            </p:extLst>
          </p:nvPr>
        </p:nvGraphicFramePr>
        <p:xfrm>
          <a:off x="788119" y="12185730"/>
          <a:ext cx="7269942" cy="344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8461149" y="21898534"/>
            <a:ext cx="119533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3.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8119" y="15587906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1.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120" y="21944701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2.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120" y="16868179"/>
            <a:ext cx="7269941" cy="5030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6" name="Rectangle 5"/>
          <p:cNvSpPr/>
          <p:nvPr/>
        </p:nvSpPr>
        <p:spPr>
          <a:xfrm>
            <a:off x="8461149" y="14707939"/>
            <a:ext cx="11953329" cy="7190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2315</TotalTime>
  <Words>114</Words>
  <Application>Microsoft Macintosh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Century Gothic</vt:lpstr>
      <vt:lpstr>Courier New</vt:lpstr>
      <vt:lpstr>Palatino Linotype</vt:lpstr>
      <vt:lpstr>Executive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Leeloo</dc:creator>
  <cp:keywords>poster template</cp:keywords>
  <cp:lastModifiedBy>Musa Köse</cp:lastModifiedBy>
  <cp:revision>34</cp:revision>
  <dcterms:created xsi:type="dcterms:W3CDTF">2013-02-11T11:53:56Z</dcterms:created>
  <dcterms:modified xsi:type="dcterms:W3CDTF">2024-01-23T00:19:15Z</dcterms:modified>
</cp:coreProperties>
</file>