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>
        <p:scale>
          <a:sx n="75" d="100"/>
          <a:sy n="75" d="100"/>
        </p:scale>
        <p:origin x="336" y="-888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Summary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 and Discussion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ethodology</a:t>
            </a:r>
            <a:endParaRPr lang="en-US" sz="4000" b="1" dirty="0">
              <a:latin typeface="Arial Narrow" panose="020B060602020203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ICETI </a:t>
            </a:r>
            <a:r>
              <a:rPr lang="en-US" sz="8000" b="1" dirty="0"/>
              <a:t>2024</a:t>
            </a:r>
          </a:p>
          <a:p>
            <a:pPr algn="ctr"/>
            <a:r>
              <a:rPr lang="en-US" b="1" dirty="0"/>
              <a:t>8th INTERNATIONAL CONFERENCE ON ENGINEERING TECHNOLOGY AND INNOVATION</a:t>
            </a:r>
            <a:r>
              <a:rPr lang="en-GB" b="1" dirty="0"/>
              <a:t>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 err="1"/>
              <a:t>October</a:t>
            </a:r>
            <a:r>
              <a:rPr lang="bs-Latn-BA" sz="2200" b="1" dirty="0"/>
              <a:t> 02-06, </a:t>
            </a:r>
            <a:r>
              <a:rPr lang="en-US" sz="2200" b="1" dirty="0"/>
              <a:t>2024</a:t>
            </a:r>
            <a:br>
              <a:rPr lang="en-US" sz="2200" b="1" dirty="0"/>
            </a:br>
            <a:r>
              <a:rPr lang="tr-TR" sz="2200" b="1" dirty="0" err="1"/>
              <a:t>Sarajevo</a:t>
            </a:r>
            <a:r>
              <a:rPr lang="tr-TR" sz="2200" b="1" dirty="0"/>
              <a:t>, </a:t>
            </a:r>
            <a:r>
              <a:rPr lang="tr-TR" sz="2200" b="1" dirty="0" err="1"/>
              <a:t>Bosnia</a:t>
            </a:r>
            <a:r>
              <a:rPr lang="tr-TR" sz="2200" b="1" dirty="0"/>
              <a:t> </a:t>
            </a:r>
            <a:r>
              <a:rPr lang="tr-TR" sz="2200" b="1" dirty="0" err="1"/>
              <a:t>and</a:t>
            </a:r>
            <a:r>
              <a:rPr lang="tr-TR" sz="2200" b="1" dirty="0"/>
              <a:t> </a:t>
            </a:r>
            <a:r>
              <a:rPr lang="tr-TR" sz="2200" b="1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2315</TotalTime>
  <Words>114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Köse</cp:lastModifiedBy>
  <cp:revision>34</cp:revision>
  <dcterms:created xsi:type="dcterms:W3CDTF">2013-02-11T11:53:56Z</dcterms:created>
  <dcterms:modified xsi:type="dcterms:W3CDTF">2024-01-23T00:19:15Z</dcterms:modified>
</cp:coreProperties>
</file>